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0" r:id="rId2"/>
    <p:sldId id="351" r:id="rId3"/>
    <p:sldId id="352" r:id="rId4"/>
    <p:sldId id="353" r:id="rId5"/>
    <p:sldId id="354" r:id="rId6"/>
    <p:sldId id="35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37943"/>
            <a:ext cx="914400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214. JESUH HONG TUN MA TENG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We’ll Work Till Jesus Comes </a:t>
            </a:r>
          </a:p>
          <a:p>
            <a:r>
              <a:rPr lang="en-US" sz="1500" dirty="0"/>
              <a:t>Jer. 31:16</a:t>
            </a:r>
          </a:p>
          <a:p>
            <a:r>
              <a:rPr lang="en-US" sz="1500" dirty="0"/>
              <a:t>Mrs. Elizabeth Mils, 1800-1829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9095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lam-et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503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902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 lo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745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ah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2195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/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sawn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5354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214. JESUH HONG TUN MA TENG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2018-12-14T14:18:05Z</dcterms:modified>
</cp:coreProperties>
</file>